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317" r:id="rId3"/>
    <p:sldId id="318" r:id="rId4"/>
    <p:sldId id="340" r:id="rId5"/>
    <p:sldId id="341" r:id="rId6"/>
    <p:sldId id="272" r:id="rId7"/>
    <p:sldId id="342" r:id="rId8"/>
    <p:sldId id="331" r:id="rId9"/>
    <p:sldId id="332" r:id="rId10"/>
    <p:sldId id="273" r:id="rId11"/>
    <p:sldId id="307" r:id="rId12"/>
    <p:sldId id="295" r:id="rId13"/>
    <p:sldId id="296" r:id="rId14"/>
    <p:sldId id="310" r:id="rId15"/>
    <p:sldId id="282" r:id="rId16"/>
    <p:sldId id="333" r:id="rId17"/>
    <p:sldId id="292" r:id="rId18"/>
    <p:sldId id="326" r:id="rId19"/>
    <p:sldId id="323" r:id="rId20"/>
    <p:sldId id="344" r:id="rId21"/>
    <p:sldId id="34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6" d="100"/>
          <a:sy n="106" d="100"/>
        </p:scale>
        <p:origin x="1110" y="-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BA5FC-ACE4-4675-8FCB-790C303B77B3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4BF31-4C3C-4D6A-BC93-4DFFBACC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4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0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28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Mamy</a:t>
            </a:r>
            <a:r>
              <a:rPr lang="en-US" dirty="0"/>
              <a:t> </a:t>
            </a:r>
            <a:r>
              <a:rPr lang="en-US" dirty="0" err="1"/>
              <a:t>zadanie</a:t>
            </a:r>
            <a:r>
              <a:rPr lang="en-US" dirty="0"/>
              <a:t> </a:t>
            </a:r>
            <a:r>
              <a:rPr lang="en-US" dirty="0" err="1"/>
              <a:t>żeby</a:t>
            </a:r>
            <a:r>
              <a:rPr lang="en-US" dirty="0"/>
              <a:t> </a:t>
            </a:r>
            <a:r>
              <a:rPr lang="en-US" dirty="0" err="1"/>
              <a:t>zroboć</a:t>
            </a:r>
            <a:r>
              <a:rPr lang="en-US" dirty="0"/>
              <a:t> </a:t>
            </a:r>
            <a:r>
              <a:rPr lang="en-US" dirty="0" err="1"/>
              <a:t>jakiś</a:t>
            </a:r>
            <a:r>
              <a:rPr lang="en-US" dirty="0"/>
              <a:t> </a:t>
            </a:r>
            <a:r>
              <a:rPr lang="en-US" dirty="0" err="1"/>
              <a:t>fajny</a:t>
            </a:r>
            <a:r>
              <a:rPr lang="en-US" dirty="0"/>
              <a:t> project I co </a:t>
            </a:r>
            <a:r>
              <a:rPr lang="en-US" dirty="0" err="1"/>
              <a:t>najpierw</a:t>
            </a:r>
            <a:r>
              <a:rPr lang="en-US" dirty="0"/>
              <a:t>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DF41-41B8-41A9-B14A-70DD506C6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E7403-01C6-401A-98CC-D2E201D3C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6BA7E-7626-4E6D-9B8B-83FFDDB5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4D8C-E324-489C-A2D4-50EBC538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39DCE-1DAB-4A72-ADCC-13B0199A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ECD1-76FB-418D-B115-F5A0A11E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6CD-5FCE-4FC0-BA64-148163A5C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47907-73EC-49F5-B6FE-6E1BE737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A3897-A872-432A-9F3F-236C507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C885A-6580-455F-850F-CC025839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9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29059-CD1B-42CB-A805-926FBF38D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8343C-F4A4-4CA7-B404-CB38CC73F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F1CF-CB75-4891-94AC-BD887713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D238-46D7-42F0-BCD1-9852DFC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F8514-374F-4D9D-8059-8BEE0B42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2237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81303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427327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584540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944809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290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98538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F132-1DBF-49CE-848F-FB52E2EF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D2DE-78B2-47B2-A9AD-B94D8EAC1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4F54B-6092-4807-96CF-87F4823A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561A6-0B97-4FF5-B88F-0A7FAE90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B1D2-325F-4569-858B-0FCCCFBC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12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222186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61405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4218612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174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384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1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75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6337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42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113C-8EE8-4196-A035-60D7C496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136D0-2AF2-4B36-BB29-E578CC54E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E19C-7DB1-4A51-83DD-DA419D6E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67D7-794B-4E43-B300-6ACBBAF5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E6B5D-3695-44E1-A89B-F0CEE372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A406-4A5B-4BCF-BB26-7E6AF03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9A5EA-906A-48D4-B640-C14533489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D2E4-5720-4DFD-9C47-CC162297F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0BC9D-37DA-41E0-BB00-96FA2784B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CED41-17FA-43D2-8E79-4043AA9C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1C8C-7DD9-4E34-B9FA-2F5BC1CD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CF48-2C7C-402F-A5F7-1D8F5E31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4B3A8-DA93-4500-972C-24DD37C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B9FFE-EC91-412D-ADF1-6EE14F096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3346-48C4-48C9-9D65-8669593B7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7A6B8-36CD-44F8-B329-6B36AABE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2025F-0C75-434B-8A06-24711D22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50097-590D-493E-8FC6-B1906FF1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0311A-1D9E-4AD1-A55A-E4E827AA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3AE1-5023-42BB-ACF0-F116F5EC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1C572-3CAE-47AA-9630-BA9EF93B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83188-E6F4-4743-95DB-560F86CC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2F0B9-9EC0-4303-BA60-3AF7FCA2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1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F8C80-F25B-4A2B-9E40-14F72898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4E5D1-A57C-49C8-BFCA-CFB6EA6C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E1521-3E25-4516-9B7A-960D8318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A783-4705-4B65-A263-93F5EEB9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4A0A-70E9-4046-8496-2E13FB76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123B1-07E4-445F-AA7D-6B0559691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C723A-41F4-41A0-BFF2-41F91FA7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4958-0FB1-428B-8E93-F0320662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54DEE-AC90-47CE-905C-37F859C4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FD0E-141E-4F34-9712-46106C64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436CC-6288-4282-B97E-77467085F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F0094-0210-4BCC-AEDF-87A243F00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BFAC1-5F96-483E-8AE1-DAE4A700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C2561-0087-4DB7-A73D-BA011327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97B6F-5ABA-4CC6-839D-2DBA61A3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CA60-4FAF-4CB3-8E24-FEC9C3F3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578B3-633B-4C75-BBC4-638D2CB5F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98A55-9008-4789-88FB-8A514C983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32EF0-2E40-4088-AE9E-AF3BC735330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CAEA-C261-4500-9DFD-21355AD9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F46B-6FB4-4226-8F7F-36DCD31BB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8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362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483" y="-28857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95697" y="1485722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Stwórz nowy branch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_[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 projekcie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nowy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miesiąc urodzenia do nazwy pliku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(np. Julia_luty.txt)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add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status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(git status)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Przeanalizuj wiadomości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master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3841923"/>
            <a:ext cx="10045565" cy="2783803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–b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i przełączenie się na nowego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mv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old_file_name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new_file_name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-m &lt;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message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komentarzem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 --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graph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--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oneline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336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521207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czy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znajdujesz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master,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jeśli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Zmerguj branch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branchem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 zawartość zdalnego repozytorium na portalu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oraz lokalnego repozytorium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push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zdalnego repozytorium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 zawartość zdalnego repozytorium na portalu GitLab oraz lokalnego repozytorium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pull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680508"/>
            <a:ext cx="10286245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checkout &lt;branch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brancha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merge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 scalanie danego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masterem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push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remote_repository_name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6690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468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4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557651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Stwórz nowy branch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next_[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 projekcie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nowy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swoją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ulubioną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potrawę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miesiącem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urodzenia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każdego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wywołaj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status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zauważ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692509"/>
            <a:ext cx="10045565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–b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i przełączenie się na nowego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checkout &lt;branch&gt;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brancha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echo “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kawa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 &gt; Julia_luty.txt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przykład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modyfikującej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source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bash_coloring.sh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source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/.git-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prompt.sh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/.git-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completion.bash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735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4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490045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commit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add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status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branch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Przeanalizuj wiadomości commitów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log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zauważ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że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dodatkowych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branchy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pull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Zmerguj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branch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next_[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log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swój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poprzedni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commit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err="1">
                <a:solidFill>
                  <a:srgbClr val="E7E6E6"/>
                </a:solidFill>
                <a:latin typeface="Century Gothic" panose="020F0302020204030204"/>
              </a:rPr>
              <a:t>Wykonaj</a:t>
            </a:r>
            <a:r>
              <a:rPr lang="en-US" sz="2000" dirty="0">
                <a:solidFill>
                  <a:srgbClr val="E7E6E6"/>
                </a:solidFill>
                <a:latin typeface="Century Gothic" panose="020F0302020204030204"/>
              </a:rPr>
              <a:t> </a:t>
            </a:r>
            <a:r>
              <a:rPr lang="en-US" sz="2000" dirty="0">
                <a:latin typeface="Century Gothic" panose="020F0302020204030204"/>
              </a:rPr>
              <a:t>git push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378410"/>
            <a:ext cx="10045565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add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-m &lt;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message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komentarzem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logów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r>
              <a:rPr lang="pl-PL" b="1" dirty="0">
                <a:solidFill>
                  <a:srgbClr val="FFFFFF"/>
                </a:solidFill>
              </a:rPr>
              <a:t>$ git push </a:t>
            </a:r>
            <a:r>
              <a:rPr lang="pl-PL" dirty="0">
                <a:solidFill>
                  <a:srgbClr val="E7E6E6"/>
                </a:solidFill>
              </a:rPr>
              <a:t>– </a:t>
            </a:r>
            <a:r>
              <a:rPr lang="en-US" dirty="0" err="1">
                <a:solidFill>
                  <a:srgbClr val="E7E6E6"/>
                </a:solidFill>
              </a:rPr>
              <a:t>wypchnięcie</a:t>
            </a:r>
            <a:r>
              <a:rPr lang="en-US" dirty="0">
                <a:solidFill>
                  <a:srgbClr val="E7E6E6"/>
                </a:solidFill>
              </a:rPr>
              <a:t> </a:t>
            </a:r>
            <a:r>
              <a:rPr lang="pl-PL" dirty="0">
                <a:solidFill>
                  <a:srgbClr val="E7E6E6"/>
                </a:solidFill>
              </a:rPr>
              <a:t>lokaln</a:t>
            </a:r>
            <a:r>
              <a:rPr lang="en-US" dirty="0" err="1">
                <a:solidFill>
                  <a:srgbClr val="E7E6E6"/>
                </a:solidFill>
              </a:rPr>
              <a:t>ych</a:t>
            </a:r>
            <a:r>
              <a:rPr lang="pl-PL" dirty="0">
                <a:solidFill>
                  <a:srgbClr val="E7E6E6"/>
                </a:solidFill>
              </a:rPr>
              <a:t>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7237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tworzy lokalne repozytorium i kopiuje do niego dane z istniejącego zdalnego repozytorium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854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5327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folder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pulpicie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GitLabGr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Zaloguj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swoje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konto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GitLabie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Wybierz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listy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projektów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projekt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UGClass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/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GitClass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Sklonuj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utworzonego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1.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folderu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użyciu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adresu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HTTPS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zawartość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sklonowanego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zdalnym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GitLabie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Przejdź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 /intro/Lab2/Gr_[nr]/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(np.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echo “” &gt; Julia.txt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406581"/>
            <a:ext cx="10057950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1A83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Ściągawka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1A83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lone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stworzenie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kopii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istniejącego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ejście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katalogu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ls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–A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polecenie wyświetla pliki w katalogu również te ukryte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mkdir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utworzenie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nowego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katalogu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klawisz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Tab 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autouzupełnianie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46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867584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zawartość całego katalogu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staging area + sprawdź status</a:t>
            </a:r>
            <a:r>
              <a:rPr lang="en-US" sz="2000" dirty="0">
                <a:solidFill>
                  <a:srgbClr val="E7E6E6"/>
                </a:solidFill>
                <a:latin typeface="Century Gothic" panose="020F0302020204030204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PS.1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Jeśli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znajdujesz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aby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cofnąć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Gr[nr] aby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móc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staging area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..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Wyświetl listę zmian w śledzonych plikach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podając komentarz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numerem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grupy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rzędu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414190"/>
            <a:ext cx="10143639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1A83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Ściągawka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..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cofnięcie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jedną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konsoli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diff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--staged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zmian w śledzonych plikach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–m &lt;“message”&gt;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zapisanie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komentarzem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listy stworzonych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oneline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grep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author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branchy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branch </a:t>
            </a:r>
            <a:r>
              <a:rPr lang="pl-PL" sz="1800" b="1" dirty="0">
                <a:solidFill>
                  <a:schemeClr val="accent2"/>
                </a:solidFill>
              </a:rPr>
              <a:t>–d &lt;nazwa_brancha&gt; </a:t>
            </a:r>
            <a:r>
              <a:rPr lang="pl-PL" sz="1800" dirty="0"/>
              <a:t>– usunięcie brancha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Dobre praktyki: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61A83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„master” to wersja działająca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61A83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nazwa </a:t>
            </a:r>
            <a:r>
              <a:rPr kumimoji="0" lang="pl-PL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1733</Words>
  <Application>Microsoft Office PowerPoint</Application>
  <PresentationFormat>Widescreen</PresentationFormat>
  <Paragraphs>224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Galano Grotesque Light</vt:lpstr>
      <vt:lpstr>Galano Grotesque Medium</vt:lpstr>
      <vt:lpstr>Montserrat Light</vt:lpstr>
      <vt:lpstr>Wingdings</vt:lpstr>
      <vt:lpstr>Office Theme</vt:lpstr>
      <vt:lpstr>1_Office Theme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1</vt:lpstr>
      <vt:lpstr>Zadanie 1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2</vt:lpstr>
      <vt:lpstr>Pobranie zmian ze zdalnego repozytorium polecenie: git pull</vt:lpstr>
      <vt:lpstr>Scalanie gałęzi do mastera polecenie: git merge</vt:lpstr>
      <vt:lpstr>Wysłanie zmian do repozytorium polecenie: git push</vt:lpstr>
      <vt:lpstr>Zadanie 3</vt:lpstr>
      <vt:lpstr>Praca z branchami</vt:lpstr>
      <vt:lpstr>Zadanie 4</vt:lpstr>
      <vt:lpstr>Zadanie 4 c.d.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Zwiększanie komfortu pracy z terminalem Skrypty poprawiające wygląd i zachowanie terminala</dc:title>
  <dc:creator>Julia Czarnowska</dc:creator>
  <cp:lastModifiedBy>Julia Czarnowska</cp:lastModifiedBy>
  <cp:revision>10</cp:revision>
  <dcterms:created xsi:type="dcterms:W3CDTF">2019-11-21T11:04:51Z</dcterms:created>
  <dcterms:modified xsi:type="dcterms:W3CDTF">2019-11-24T20:22:12Z</dcterms:modified>
</cp:coreProperties>
</file>